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31" r:id="rId2"/>
    <p:sldId id="256" r:id="rId3"/>
    <p:sldId id="266" r:id="rId4"/>
    <p:sldId id="313" r:id="rId5"/>
    <p:sldId id="312" r:id="rId6"/>
    <p:sldId id="317" r:id="rId7"/>
    <p:sldId id="325" r:id="rId8"/>
    <p:sldId id="326" r:id="rId9"/>
    <p:sldId id="330" r:id="rId10"/>
    <p:sldId id="329" r:id="rId11"/>
    <p:sldId id="328" r:id="rId12"/>
    <p:sldId id="324" r:id="rId13"/>
    <p:sldId id="262" r:id="rId14"/>
    <p:sldId id="319" r:id="rId15"/>
    <p:sldId id="322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79" autoAdjust="0"/>
  </p:normalViewPr>
  <p:slideViewPr>
    <p:cSldViewPr>
      <p:cViewPr>
        <p:scale>
          <a:sx n="55" d="100"/>
          <a:sy n="55" d="100"/>
        </p:scale>
        <p:origin x="1278" y="5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6801D4-DF9C-435A-A978-11C1C0525E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D39DB3-3734-45EC-AD41-4F2B9365480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AB2D458-100E-4F99-B1A8-B2B29C4668D3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6A009D2-9D3F-46D1-A675-CE18786B15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52F77CA-F8CA-4031-9CBB-C8A0486D1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7221B8-9F74-4A06-8397-D5ADE82027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D9565-3B65-4C30-BD3C-BC41B924C0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57D5BA-CD7E-4BEC-979D-F53F10470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439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20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0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406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C039E-BB5E-4AD3-84E2-2FCEF9920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4384-4835-41F0-B89B-A1DDEBCDC09C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DDF5E-310C-4AD6-A2BE-D56057A1E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5D7C8-521F-4448-9258-B6302A33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6CB71-7F39-4EBC-A95F-C9E3585E1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3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16FCB-AF93-453D-A4C7-F125EE4B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83F5-DD17-4DAE-A967-176F40B2638E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CC67F8-E2BF-498E-9E78-20774855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4D3975-8EC6-4FE3-ACA7-0ED2CBE1A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D87A5-7BB7-4C8D-A236-1A37B26C8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0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F7216-F2C1-4EE5-AE08-69974BC5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007A1-2E03-4413-9A91-0064AB3A0B87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D279C-9169-4D44-AADE-DC243AF1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2F3A1-AC81-4E9C-B261-C5A0998D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E955-7F1F-4CED-887B-8C2432026E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248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DD0B6-6AB4-4617-8E1C-DB061EB3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4EA0-CA43-44C9-B205-969AACE10088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28F8F-3C31-4A33-A860-5D531814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E7327-C22A-418A-A907-D2B17F0B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D846-38DD-4D73-88FE-587ABB4F1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101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8204D-16A5-48EA-95B0-C9D4C90E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DC29-46BB-4232-B8B0-BC0C8237D86A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B2323-05E1-483E-B313-095C296EF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17599-395B-46DC-A90E-31BFDCC5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88729-F1FD-4FF6-9A18-20988148D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85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32BAD2-6128-404B-9389-799C06BD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B05-B5C7-4140-8BE0-4A4E87DDC487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5B66A4-54A8-4B9F-A524-6082D69A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1A73AD-9DEB-4348-A226-C0674332D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19BD-B1F4-47FB-8E10-813DACDE0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3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B7C791-C72D-4FBF-8C60-19794CD1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D84B-9E81-4928-BE9B-F8D754979812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15DBB39-1323-458B-9085-D58CA1B7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7D0A216-333D-47DF-A4F6-671BA5D3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CBCE-B15D-47A8-962D-3EAF95544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8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5BFD52-A8AD-4D28-BE95-85AA8FADA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38E4-3BB0-4C0D-958E-11918D29E404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32F1DF7-332F-4DB5-9395-BAE2F0247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0B3B3D-8B14-41ED-888B-81FCD582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5D44-E573-42CA-B644-39E0F592FE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53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5BDDA4B-164B-42F8-BEEC-41CFDD53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51E3-2C7E-410C-BF2E-91E84AE33897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513FF83-DA28-4A09-B448-2CE396653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677A89-2582-4C78-921E-CEFDF89A2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521E-352B-4546-B48E-4563FE951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847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28342F-2F97-401E-B6A4-F2E097370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8EEED-A2D5-4C18-9114-6083E7253934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A9385E-5ADE-4A02-B89B-F1AE56E5D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B8FCF3-EBF7-464B-A966-C37DDA4B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72A84-30F6-441E-B87E-3F2A627B6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40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131D3F-DC72-4027-9D3D-EDAA46FB7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9330-3DDB-407A-963F-CF4D7FC778AE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10C8C-A156-41D3-8DB5-9316CBBB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42C05B-3745-484C-91FA-472F6614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0AAFB-A312-4CF6-9A9F-D3FDAAB881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77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FDED79D-6502-4B24-8F43-920C8351FA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56171B-2C52-44D3-979D-0314448078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0E9CA-C3C1-4E06-A6F2-2577345D8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97FA7B-234C-4C21-BC96-F44385B7018A}" type="datetimeFigureOut">
              <a:rPr lang="en-US"/>
              <a:pPr>
                <a:defRPr/>
              </a:pPr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1F964-1EC1-430B-A598-AC0594048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7FBC5-D925-4788-8A21-5F0A2B6F2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CB579C-F993-4931-9063-E472040474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7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microsoft.com/office/2007/relationships/hdphoto" Target="../media/hdphoto9.wdp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7.png"/><Relationship Id="rId3" Type="http://schemas.microsoft.com/office/2007/relationships/media" Target="../media/media11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9.png"/><Relationship Id="rId17" Type="http://schemas.microsoft.com/office/2007/relationships/hdphoto" Target="../media/hdphoto10.wdp"/><Relationship Id="rId2" Type="http://schemas.openxmlformats.org/officeDocument/2006/relationships/audio" Target="../media/media10.mp3"/><Relationship Id="rId16" Type="http://schemas.openxmlformats.org/officeDocument/2006/relationships/image" Target="../media/image22.png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microsoft.com/office/2007/relationships/hdphoto" Target="../media/hdphoto4.wdp"/><Relationship Id="rId5" Type="http://schemas.microsoft.com/office/2007/relationships/media" Target="../media/media12.mp3"/><Relationship Id="rId15" Type="http://schemas.openxmlformats.org/officeDocument/2006/relationships/image" Target="../media/image21.png"/><Relationship Id="rId10" Type="http://schemas.openxmlformats.org/officeDocument/2006/relationships/image" Target="../media/image10.png"/><Relationship Id="rId4" Type="http://schemas.openxmlformats.org/officeDocument/2006/relationships/audio" Target="../media/media11.mp3"/><Relationship Id="rId9" Type="http://schemas.openxmlformats.org/officeDocument/2006/relationships/image" Target="../media/image11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microsoft.com/office/2007/relationships/hdphoto" Target="../media/hdphoto1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12" Type="http://schemas.openxmlformats.org/officeDocument/2006/relationships/image" Target="../media/image27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microsoft.com/office/2007/relationships/hdphoto" Target="../media/hdphoto11.wdp"/><Relationship Id="rId11" Type="http://schemas.microsoft.com/office/2007/relationships/hdphoto" Target="../media/hdphoto13.wdp"/><Relationship Id="rId5" Type="http://schemas.openxmlformats.org/officeDocument/2006/relationships/image" Target="../media/image24.png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microsoft.com/office/2007/relationships/hdphoto" Target="../media/hdphoto12.wdp"/><Relationship Id="rId1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microsoft.com/office/2007/relationships/hdphoto" Target="../media/hdphoto11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media" Target="../media/media3.mp3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2.wdp"/><Relationship Id="rId4" Type="http://schemas.openxmlformats.org/officeDocument/2006/relationships/audio" Target="../media/media3.mp3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openxmlformats.org/officeDocument/2006/relationships/image" Target="../media/image3.png"/><Relationship Id="rId12" Type="http://schemas.microsoft.com/office/2007/relationships/hdphoto" Target="../media/hdphoto2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4.wdp"/><Relationship Id="rId4" Type="http://schemas.openxmlformats.org/officeDocument/2006/relationships/audio" Target="../media/media3.mp3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microsoft.com/office/2007/relationships/hdphoto" Target="../media/hdphoto7.wdp"/><Relationship Id="rId5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een Dragon Garden, Vườn Thanh Long (2)_Trim_Trim">
            <a:hlinkClick r:id="" action="ppaction://media"/>
            <a:extLst>
              <a:ext uri="{FF2B5EF4-FFF2-40B4-BE49-F238E27FC236}">
                <a16:creationId xmlns:a16="http://schemas.microsoft.com/office/drawing/2014/main" id="{F53C0C32-70BF-4817-990D-445F9F7439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46" y="228600"/>
            <a:ext cx="91440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2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9F882-A568-4D35-A392-D7D7F44F3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vi-VN" sz="6000" dirty="0">
                <a:solidFill>
                  <a:srgbClr val="FF0000"/>
                </a:solidFill>
              </a:rPr>
              <a:t>Bánh mì thanh long</a:t>
            </a:r>
            <a:endParaRPr lang="en-US" sz="6000" dirty="0">
              <a:solidFill>
                <a:srgbClr val="FF0000"/>
              </a:solidFill>
            </a:endParaRPr>
          </a:p>
        </p:txBody>
      </p:sp>
      <p:pic>
        <p:nvPicPr>
          <p:cNvPr id="4" name="Picture 4" descr="CÁCH LÀM BÁNH MÌ THANH LONG RUỘT ĐỎ NGAY TẠI NHÀ">
            <a:extLst>
              <a:ext uri="{FF2B5EF4-FFF2-40B4-BE49-F238E27FC236}">
                <a16:creationId xmlns:a16="http://schemas.microsoft.com/office/drawing/2014/main" id="{1E4CD1DF-CDDB-4F6D-9054-72305220B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7">
            <a:hlinkClick r:id="" action="ppaction://media"/>
            <a:extLst>
              <a:ext uri="{FF2B5EF4-FFF2-40B4-BE49-F238E27FC236}">
                <a16:creationId xmlns:a16="http://schemas.microsoft.com/office/drawing/2014/main" id="{B093471A-58C1-4E56-87B7-1FA1AA53AC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96400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90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8E9C5B-AD75-42D2-8BB7-35833615F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6A0301-C06B-4FC3-BC53-21961C044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vi-VN" sz="6600" dirty="0">
                <a:solidFill>
                  <a:srgbClr val="FF0000"/>
                </a:solidFill>
              </a:rPr>
              <a:t>Kem thanh long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4" name="Picture 6" descr="Cách làm kem thanh long tím nhìn ai cũng phát thèm - 2sao">
            <a:extLst>
              <a:ext uri="{FF2B5EF4-FFF2-40B4-BE49-F238E27FC236}">
                <a16:creationId xmlns:a16="http://schemas.microsoft.com/office/drawing/2014/main" id="{CAA31D99-4864-4707-8404-1C9A14B38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93" b="99288" l="500" r="99500">
                        <a14:foregroundMark x1="40431" y1="21886" x2="41000" y2="27046"/>
                        <a14:foregroundMark x1="40293" y1="20630" x2="40431" y2="21886"/>
                        <a14:foregroundMark x1="40000" y1="17972" x2="40149" y2="19321"/>
                        <a14:foregroundMark x1="65667" y1="21708" x2="66833" y2="31851"/>
                        <a14:foregroundMark x1="89833" y1="51601" x2="83833" y2="71530"/>
                        <a14:foregroundMark x1="83833" y1="71530" x2="71500" y2="81495"/>
                        <a14:foregroundMark x1="71500" y1="81495" x2="46833" y2="88790"/>
                        <a14:foregroundMark x1="46833" y1="88790" x2="28000" y2="79893"/>
                        <a14:foregroundMark x1="28000" y1="79893" x2="22500" y2="67794"/>
                        <a14:foregroundMark x1="22500" y1="67794" x2="20833" y2="52135"/>
                        <a14:foregroundMark x1="60895" y1="27833" x2="62667" y2="28470"/>
                        <a14:foregroundMark x1="62667" y1="28470" x2="62833" y2="28470"/>
                        <a14:foregroundMark x1="78448" y1="34975" x2="88833" y2="53559"/>
                        <a14:foregroundMark x1="25773" y1="28580" x2="15167" y2="48043"/>
                        <a14:foregroundMark x1="6500" y1="47153" x2="11500" y2="72064"/>
                        <a14:foregroundMark x1="6101" y1="46947" x2="5043" y2="50831"/>
                        <a14:foregroundMark x1="61991" y1="96073" x2="64167" y2="94484"/>
                        <a14:foregroundMark x1="5381" y1="53121" x2="6667" y2="47153"/>
                        <a14:foregroundMark x1="65500" y1="20641" x2="67333" y2="32384"/>
                        <a14:foregroundMark x1="64672" y1="21705" x2="67917" y2="22661"/>
                        <a14:foregroundMark x1="13956" y1="32671" x2="13000" y2="34520"/>
                        <a14:foregroundMark x1="45333" y1="21174" x2="45749" y2="21471"/>
                        <a14:foregroundMark x1="63101" y1="24716" x2="65500" y2="25267"/>
                        <a14:foregroundMark x1="92149" y1="63967" x2="91884" y2="65127"/>
                        <a14:foregroundMark x1="5449" y1="56514" x2="5667" y2="56406"/>
                        <a14:foregroundMark x1="8455" y1="40958" x2="13500" y2="36833"/>
                        <a14:foregroundMark x1="14000" y1="35053" x2="7808" y2="40647"/>
                        <a14:foregroundMark x1="14833" y1="33452" x2="8222" y2="40846"/>
                        <a14:foregroundMark x1="24833" y1="25623" x2="24833" y2="25623"/>
                        <a14:foregroundMark x1="24833" y1="25623" x2="26667" y2="25623"/>
                        <a14:foregroundMark x1="24500" y1="24555" x2="29500" y2="26512"/>
                        <a14:foregroundMark x1="28833" y1="25801" x2="38000" y2="23843"/>
                        <a14:foregroundMark x1="38000" y1="23843" x2="38000" y2="23843"/>
                        <a14:foregroundMark x1="49000" y1="22776" x2="61000" y2="25267"/>
                        <a14:foregroundMark x1="64500" y1="27580" x2="42833" y2="22776"/>
                        <a14:foregroundMark x1="42833" y1="22776" x2="42667" y2="22776"/>
                        <a14:foregroundMark x1="73000" y1="29181" x2="72000" y2="29181"/>
                        <a14:foregroundMark x1="26667" y1="91459" x2="35667" y2="95730"/>
                        <a14:foregroundMark x1="35667" y1="95730" x2="37167" y2="95907"/>
                        <a14:foregroundMark x1="18500" y1="87011" x2="27500" y2="92527"/>
                        <a14:foregroundMark x1="36833" y1="95018" x2="45333" y2="96441"/>
                        <a14:foregroundMark x1="43000" y1="96085" x2="51000" y2="97331"/>
                        <a14:foregroundMark x1="93424" y1="55598" x2="93500" y2="57295"/>
                        <a14:foregroundMark x1="3000" y1="51957" x2="3000" y2="52135"/>
                        <a14:backgroundMark x1="23500" y1="14413" x2="23946" y2="14518"/>
                        <a14:backgroundMark x1="26333" y1="11032" x2="36667" y2="13523"/>
                        <a14:backgroundMark x1="22667" y1="12633" x2="27881" y2="14754"/>
                        <a14:backgroundMark x1="42167" y1="15302" x2="48894" y2="18947"/>
                        <a14:backgroundMark x1="54500" y1="19395" x2="59061" y2="20965"/>
                        <a14:backgroundMark x1="38167" y1="6228" x2="39500" y2="14057"/>
                        <a14:backgroundMark x1="37667" y1="4270" x2="38833" y2="14413"/>
                        <a14:backgroundMark x1="38833" y1="14413" x2="42167" y2="14413"/>
                        <a14:backgroundMark x1="71520" y1="26699" x2="72466" y2="26907"/>
                        <a14:backgroundMark x1="70000" y1="22242" x2="96167" y2="27046"/>
                        <a14:backgroundMark x1="96167" y1="27046" x2="97500" y2="27046"/>
                        <a14:backgroundMark x1="98000" y1="29537" x2="91167" y2="27758"/>
                        <a14:backgroundMark x1="98833" y1="29537" x2="98833" y2="31469"/>
                        <a14:backgroundMark x1="38167" y1="13879" x2="58833" y2="20641"/>
                        <a14:backgroundMark x1="58833" y1="20641" x2="63333" y2="20819"/>
                        <a14:backgroundMark x1="93000" y1="90036" x2="99500" y2="77046"/>
                        <a14:backgroundMark x1="92429" y1="76714" x2="92167" y2="82740"/>
                        <a14:backgroundMark x1="92452" y1="76675" x2="92500" y2="76868"/>
                        <a14:backgroundMark x1="97000" y1="56406" x2="97500" y2="59786"/>
                        <a14:backgroundMark x1="99310" y1="50924" x2="99167" y2="59075"/>
                        <a14:backgroundMark x1="99167" y1="59075" x2="99000" y2="59253"/>
                        <a14:backgroundMark x1="98333" y1="57473" x2="96379" y2="58232"/>
                        <a14:backgroundMark x1="62191" y1="23513" x2="62333" y2="23665"/>
                        <a14:backgroundMark x1="60500" y1="21708" x2="61267" y2="22527"/>
                        <a14:backgroundMark x1="69667" y1="19929" x2="71000" y2="22242"/>
                        <a14:backgroundMark x1="95333" y1="57829" x2="95333" y2="61210"/>
                        <a14:backgroundMark x1="97000" y1="61922" x2="98500" y2="62811"/>
                        <a14:backgroundMark x1="99000" y1="62278" x2="99333" y2="72954"/>
                        <a14:backgroundMark x1="91000" y1="79004" x2="96333" y2="69573"/>
                        <a14:backgroundMark x1="96333" y1="69573" x2="96500" y2="69573"/>
                        <a14:backgroundMark x1="98000" y1="61922" x2="95833" y2="61388"/>
                        <a14:backgroundMark x1="93833" y1="62278" x2="97167" y2="63167"/>
                        <a14:backgroundMark x1="73333" y1="28470" x2="83833" y2="34875"/>
                        <a14:backgroundMark x1="83833" y1="34875" x2="90333" y2="42171"/>
                        <a14:backgroundMark x1="90333" y1="42171" x2="91220" y2="44244"/>
                        <a14:backgroundMark x1="85667" y1="29181" x2="97667" y2="38790"/>
                        <a14:backgroundMark x1="97167" y1="33986" x2="95167" y2="43772"/>
                        <a14:backgroundMark x1="95167" y1="43772" x2="95333" y2="40391"/>
                        <a14:backgroundMark x1="82333" y1="29004" x2="90167" y2="41815"/>
                        <a14:backgroundMark x1="93376" y1="43895" x2="94833" y2="44840"/>
                        <a14:backgroundMark x1="90167" y1="41815" x2="92640" y2="43418"/>
                        <a14:backgroundMark x1="17167" y1="28470" x2="22963" y2="26997"/>
                        <a14:backgroundMark x1="38599" y1="22713" x2="40000" y2="21352"/>
                        <a14:backgroundMark x1="17167" y1="16014" x2="37772" y2="21556"/>
                        <a14:backgroundMark x1="24500" y1="17438" x2="18833" y2="24555"/>
                        <a14:backgroundMark x1="18833" y1="24555" x2="23000" y2="23843"/>
                        <a14:backgroundMark x1="24500" y1="21708" x2="27167" y2="20819"/>
                        <a14:backgroundMark x1="19500" y1="23843" x2="14667" y2="30605"/>
                        <a14:backgroundMark x1="2519" y1="51814" x2="3167" y2="83808"/>
                        <a14:backgroundMark x1="3167" y1="83808" x2="9833" y2="97509"/>
                        <a14:backgroundMark x1="10333" y1="83274" x2="18160" y2="87392"/>
                        <a14:backgroundMark x1="50674" y1="97827" x2="61000" y2="99288"/>
                        <a14:backgroundMark x1="61000" y1="99288" x2="77167" y2="93060"/>
                        <a14:backgroundMark x1="77167" y1="93060" x2="90167" y2="78292"/>
                        <a14:backgroundMark x1="90167" y1="78292" x2="93833" y2="69395"/>
                        <a14:backgroundMark x1="93833" y1="69395" x2="94000" y2="69217"/>
                        <a14:backgroundMark x1="93833" y1="66014" x2="87167" y2="81673"/>
                        <a14:backgroundMark x1="93849" y1="54302" x2="95167" y2="65302"/>
                        <a14:backgroundMark x1="96397" y1="50225" x2="99833" y2="69573"/>
                        <a14:backgroundMark x1="95556" y1="57191" x2="95667" y2="61922"/>
                        <a14:backgroundMark x1="95406" y1="50800" x2="95416" y2="51218"/>
                        <a14:backgroundMark x1="95667" y1="61922" x2="95667" y2="61922"/>
                        <a14:backgroundMark x1="95833" y1="59786" x2="96500" y2="70285"/>
                        <a14:backgroundMark x1="96500" y1="70285" x2="95833" y2="72954"/>
                        <a14:backgroundMark x1="65667" y1="96441" x2="85500" y2="95018"/>
                        <a14:backgroundMark x1="85500" y1="95018" x2="88333" y2="92527"/>
                        <a14:backgroundMark x1="87000" y1="84342" x2="88000" y2="95552"/>
                        <a14:backgroundMark x1="88000" y1="95552" x2="88000" y2="95552"/>
                        <a14:backgroundMark x1="87167" y1="82740" x2="87333" y2="95196"/>
                        <a14:backgroundMark x1="87333" y1="95196" x2="83500" y2="90036"/>
                        <a14:backgroundMark x1="86167" y1="86299" x2="89667" y2="97509"/>
                        <a14:backgroundMark x1="89667" y1="97509" x2="89833" y2="97509"/>
                        <a14:backgroundMark x1="88833" y1="79715" x2="85000" y2="92349"/>
                        <a14:backgroundMark x1="85000" y1="92349" x2="80667" y2="94128"/>
                        <a14:backgroundMark x1="5333" y1="85231" x2="16875" y2="88832"/>
                        <a14:backgroundMark x1="3500" y1="88256" x2="25667" y2="98932"/>
                        <a14:backgroundMark x1="33000" y1="98754" x2="33667" y2="98932"/>
                        <a14:backgroundMark x1="26167" y1="97865" x2="37333" y2="98932"/>
                        <a14:backgroundMark x1="37333" y1="98932" x2="33500" y2="98399"/>
                        <a14:backgroundMark x1="37333" y1="99466" x2="38167" y2="99822"/>
                        <a14:backgroundMark x1="38167" y1="98932" x2="41667" y2="99822"/>
                        <a14:backgroundMark x1="33742" y1="98098" x2="30667" y2="98754"/>
                        <a14:backgroundMark x1="35979" y1="97620" x2="33908" y2="98062"/>
                        <a14:backgroundMark x1="500" y1="83274" x2="1667" y2="93060"/>
                        <a14:backgroundMark x1="6167" y1="39858" x2="1167" y2="50890"/>
                        <a14:backgroundMark x1="90500" y1="44306" x2="94833" y2="54982"/>
                        <a14:backgroundMark x1="15333" y1="30961" x2="14500" y2="329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762000"/>
            <a:ext cx="73152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p3-output-ttsfree(dot)com18">
            <a:hlinkClick r:id="" action="ppaction://media"/>
            <a:extLst>
              <a:ext uri="{FF2B5EF4-FFF2-40B4-BE49-F238E27FC236}">
                <a16:creationId xmlns:a16="http://schemas.microsoft.com/office/drawing/2014/main" id="{85D5C07C-6478-4745-B117-A3FAEE527A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96400" y="25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45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8699C69-FBA6-4B52-B018-FF2E6A2A1A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13D2B1-1461-4D88-8511-1791D68C0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86"/>
            <a:ext cx="9173980" cy="1132314"/>
          </a:xfrm>
        </p:spPr>
        <p:txBody>
          <a:bodyPr/>
          <a:lstStyle/>
          <a:p>
            <a:pPr algn="l"/>
            <a:r>
              <a:rPr lang="vi-VN" dirty="0">
                <a:solidFill>
                  <a:srgbClr val="FF0000"/>
                </a:solidFill>
              </a:rPr>
              <a:t>Thực hành chọn đúng quả thanh long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3B014D-6E11-4F4B-8491-E0183F6954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78" b="89778" l="9778" r="90222">
                        <a14:foregroundMark x1="90222" y1="46222" x2="90222" y2="46222"/>
                        <a14:foregroundMark x1="9778" y1="47556" x2="9778" y2="47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91049" y="4615894"/>
            <a:ext cx="2461293" cy="24612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F17D8F-DAC6-429D-ADB6-52431548817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57366" y="1739490"/>
            <a:ext cx="2274207" cy="2743451"/>
          </a:xfrm>
          <a:prstGeom prst="rect">
            <a:avLst/>
          </a:prstGeom>
        </p:spPr>
      </p:pic>
      <p:pic>
        <p:nvPicPr>
          <p:cNvPr id="16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A183E2C1-7CCD-4220-BFE5-15570F020A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50387" y="153085"/>
            <a:ext cx="609600" cy="609600"/>
          </a:xfrm>
          <a:prstGeom prst="rect">
            <a:avLst/>
          </a:prstGeom>
        </p:spPr>
      </p:pic>
      <p:pic>
        <p:nvPicPr>
          <p:cNvPr id="17" name="Am-thanh-dung-sai-chen-vao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F3AD6157-E0E9-43CD-AC43-42DF1EC116B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28087" y="1152939"/>
            <a:ext cx="609600" cy="609600"/>
          </a:xfrm>
          <a:prstGeom prst="rect">
            <a:avLst/>
          </a:prstGeom>
        </p:spPr>
      </p:pic>
      <p:pic>
        <p:nvPicPr>
          <p:cNvPr id="18" name="Am-thanh-dung-sai-chen-vao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AB339C42-AA52-4ECB-BF38-E16B9DEF3D7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39287" y="1856676"/>
            <a:ext cx="609600" cy="609600"/>
          </a:xfrm>
          <a:prstGeom prst="rect">
            <a:avLst/>
          </a:prstGeom>
        </p:spPr>
      </p:pic>
      <p:pic>
        <p:nvPicPr>
          <p:cNvPr id="19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90CB9C6D-BAD3-4583-97CC-75235F62FD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39287" y="2645866"/>
            <a:ext cx="609600" cy="609600"/>
          </a:xfrm>
          <a:prstGeom prst="rect">
            <a:avLst/>
          </a:prstGeom>
        </p:spPr>
      </p:pic>
      <p:sp>
        <p:nvSpPr>
          <p:cNvPr id="4" name="Multiplication Sign 3">
            <a:extLst>
              <a:ext uri="{FF2B5EF4-FFF2-40B4-BE49-F238E27FC236}">
                <a16:creationId xmlns:a16="http://schemas.microsoft.com/office/drawing/2014/main" id="{8058F7DE-D555-436E-9B22-8CFAFB1DA935}"/>
              </a:ext>
            </a:extLst>
          </p:cNvPr>
          <p:cNvSpPr/>
          <p:nvPr/>
        </p:nvSpPr>
        <p:spPr>
          <a:xfrm>
            <a:off x="3670353" y="1977261"/>
            <a:ext cx="1726278" cy="2154343"/>
          </a:xfrm>
          <a:prstGeom prst="mathMultiply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ultiplication Sign 22">
            <a:extLst>
              <a:ext uri="{FF2B5EF4-FFF2-40B4-BE49-F238E27FC236}">
                <a16:creationId xmlns:a16="http://schemas.microsoft.com/office/drawing/2014/main" id="{EF92BAE0-2CF1-40FE-9E24-23A7B9EAA21B}"/>
              </a:ext>
            </a:extLst>
          </p:cNvPr>
          <p:cNvSpPr/>
          <p:nvPr/>
        </p:nvSpPr>
        <p:spPr>
          <a:xfrm>
            <a:off x="2157396" y="4592795"/>
            <a:ext cx="1487557" cy="2265206"/>
          </a:xfrm>
          <a:prstGeom prst="mathMultiply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4E0A2F8-2954-4453-A548-3CFB11233D76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6110" t="8158" r="6670" b="5181"/>
          <a:stretch/>
        </p:blipFill>
        <p:spPr>
          <a:xfrm>
            <a:off x="340660" y="936709"/>
            <a:ext cx="2658673" cy="34183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27FEF4E-5D48-409D-9DE4-FB9B26DD779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6110" t="8158" r="6670" b="5181"/>
          <a:stretch/>
        </p:blipFill>
        <p:spPr>
          <a:xfrm>
            <a:off x="6144668" y="1064627"/>
            <a:ext cx="2658673" cy="34183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687E1A-249F-4111-8F58-BBB9D82EFD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10130" y="1977261"/>
            <a:ext cx="1633870" cy="11339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6F6A80-9E17-4E58-B132-3E9FC80A35A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743" b="93583" l="1859" r="97770">
                        <a14:foregroundMark x1="23792" y1="36898" x2="23792" y2="36898"/>
                        <a14:foregroundMark x1="23792" y1="36898" x2="15242" y2="55615"/>
                        <a14:foregroundMark x1="7435" y1="36898" x2="16729" y2="64706"/>
                        <a14:foregroundMark x1="16729" y1="64706" x2="17472" y2="65775"/>
                        <a14:foregroundMark x1="2602" y1="39037" x2="3346" y2="48128"/>
                        <a14:foregroundMark x1="67658" y1="9091" x2="89963" y2="28342"/>
                        <a14:foregroundMark x1="89963" y1="28342" x2="93309" y2="33690"/>
                        <a14:foregroundMark x1="95167" y1="39037" x2="98141" y2="47059"/>
                        <a14:foregroundMark x1="62454" y1="4278" x2="67658" y2="4278"/>
                        <a14:foregroundMark x1="59480" y1="93583" x2="68773" y2="92513"/>
                        <a14:foregroundMark x1="31227" y1="37968" x2="31970" y2="45989"/>
                        <a14:foregroundMark x1="43123" y1="35829" x2="43123" y2="35829"/>
                        <a14:foregroundMark x1="42379" y1="33690" x2="73234" y2="37968"/>
                        <a14:foregroundMark x1="39033" y1="41176" x2="39033" y2="288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2908" y="4141810"/>
            <a:ext cx="1628839" cy="11323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9E005B-440E-41AB-BD58-D680567C6F7F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6110" t="8158" r="6670" b="5181"/>
          <a:stretch/>
        </p:blipFill>
        <p:spPr>
          <a:xfrm>
            <a:off x="4151032" y="3390900"/>
            <a:ext cx="2658673" cy="34183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DCC96C-A607-42C0-9908-AAA2C6969D6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743" b="93583" l="1859" r="97770">
                        <a14:foregroundMark x1="23792" y1="36898" x2="23792" y2="36898"/>
                        <a14:foregroundMark x1="23792" y1="36898" x2="15242" y2="55615"/>
                        <a14:foregroundMark x1="7435" y1="36898" x2="16729" y2="64706"/>
                        <a14:foregroundMark x1="16729" y1="64706" x2="17472" y2="65775"/>
                        <a14:foregroundMark x1="2602" y1="39037" x2="3346" y2="48128"/>
                        <a14:foregroundMark x1="67658" y1="9091" x2="89963" y2="28342"/>
                        <a14:foregroundMark x1="89963" y1="28342" x2="93309" y2="33690"/>
                        <a14:foregroundMark x1="95167" y1="39037" x2="98141" y2="47059"/>
                        <a14:foregroundMark x1="62454" y1="4278" x2="67658" y2="4278"/>
                        <a14:foregroundMark x1="59480" y1="93583" x2="68773" y2="92513"/>
                        <a14:foregroundMark x1="31227" y1="37968" x2="31970" y2="45989"/>
                        <a14:foregroundMark x1="43123" y1="35829" x2="43123" y2="35829"/>
                        <a14:foregroundMark x1="42379" y1="33690" x2="73234" y2="37968"/>
                        <a14:foregroundMark x1="39033" y1="41176" x2="39033" y2="288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77832" y="5535278"/>
            <a:ext cx="1628837" cy="1132314"/>
          </a:xfrm>
          <a:prstGeom prst="rect">
            <a:avLst/>
          </a:prstGeom>
        </p:spPr>
      </p:pic>
      <p:pic>
        <p:nvPicPr>
          <p:cNvPr id="8" name="18">
            <a:hlinkClick r:id="" action="ppaction://media"/>
            <a:extLst>
              <a:ext uri="{FF2B5EF4-FFF2-40B4-BE49-F238E27FC236}">
                <a16:creationId xmlns:a16="http://schemas.microsoft.com/office/drawing/2014/main" id="{D65D1235-D465-4566-B500-03109DDA347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82100" y="-331305"/>
            <a:ext cx="609600" cy="609600"/>
          </a:xfrm>
          <a:prstGeom prst="rect">
            <a:avLst/>
          </a:prstGeom>
        </p:spPr>
      </p:pic>
      <p:pic>
        <p:nvPicPr>
          <p:cNvPr id="20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C5A5382F-D5B7-4905-8779-F94B109D32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73980" y="31371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1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89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19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89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519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89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/>
      <p:bldP spid="4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AF4995-EB9F-4B2B-84D7-7EC8B56804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7CF776-2D43-4BF9-B536-D2C4A9313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thanh long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87AFB-A63A-4CA4-B43A-E951B808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89" y="1752600"/>
            <a:ext cx="8229600" cy="4449763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thanh long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 (phụ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hs) thực hiện bài tập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3867"/>
            <a:ext cx="9143999" cy="70317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99" y="-159327"/>
            <a:ext cx="8298873" cy="311727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thanh long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10" name="Picture 2" descr="23+ Tranh tô màu quả thanh long đẹp nhất dễ tải dễ in Update 2021">
            <a:extLst>
              <a:ext uri="{FF2B5EF4-FFF2-40B4-BE49-F238E27FC236}">
                <a16:creationId xmlns:a16="http://schemas.microsoft.com/office/drawing/2014/main" id="{EEB87CA7-8245-427B-96C6-E7CD198DF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215" b="86223" l="3375" r="85875">
                        <a14:foregroundMark x1="37500" y1="18463" x2="43875" y2="27648"/>
                        <a14:foregroundMark x1="33125" y1="15183" x2="33125" y2="13402"/>
                        <a14:foregroundMark x1="3375" y1="24742" x2="3375" y2="24742"/>
                        <a14:foregroundMark x1="23250" y1="23430" x2="23250" y2="23430"/>
                        <a14:foregroundMark x1="85875" y1="54545" x2="85875" y2="54545"/>
                        <a14:foregroundMark x1="80875" y1="77038" x2="80875" y2="77038"/>
                        <a14:foregroundMark x1="61625" y1="83318" x2="61625" y2="83318"/>
                        <a14:foregroundMark x1="53500" y1="86223" x2="53500" y2="86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4" t="13334" r="12569" b="13334"/>
          <a:stretch/>
        </p:blipFill>
        <p:spPr bwMode="auto">
          <a:xfrm>
            <a:off x="184987" y="561548"/>
            <a:ext cx="7543800" cy="586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B468BBF-898A-4926-A8BC-A0B3850E747A}"/>
              </a:ext>
            </a:extLst>
          </p:cNvPr>
          <p:cNvSpPr/>
          <p:nvPr/>
        </p:nvSpPr>
        <p:spPr>
          <a:xfrm>
            <a:off x="3962400" y="4343400"/>
            <a:ext cx="152400" cy="152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19">
            <a:hlinkClick r:id="" action="ppaction://media"/>
            <a:extLst>
              <a:ext uri="{FF2B5EF4-FFF2-40B4-BE49-F238E27FC236}">
                <a16:creationId xmlns:a16="http://schemas.microsoft.com/office/drawing/2014/main" id="{2B59EB84-87F9-4AAC-B0A3-1EB5188230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12739" y="-171401"/>
            <a:ext cx="609600" cy="609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3632D9-9BCE-4826-B699-6465874A7EA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65" b="86118" l="5803" r="91683">
                        <a14:foregroundMark x1="5996" y1="15294" x2="5996" y2="15294"/>
                        <a14:foregroundMark x1="5996" y1="15294" x2="5996" y2="15294"/>
                        <a14:foregroundMark x1="36170" y1="3765" x2="36170" y2="3765"/>
                        <a14:foregroundMark x1="91876" y1="49412" x2="91876" y2="49412"/>
                        <a14:foregroundMark x1="55319" y1="86118" x2="55319" y2="86118"/>
                        <a14:foregroundMark x1="54739" y1="61882" x2="54739" y2="61882"/>
                        <a14:foregroundMark x1="42166" y1="63529" x2="42166" y2="63529"/>
                        <a14:foregroundMark x1="76402" y1="76471" x2="76402" y2="76471"/>
                        <a14:foregroundMark x1="44294" y1="40235" x2="70019" y2="72941"/>
                        <a14:foregroundMark x1="70019" y1="72941" x2="70406" y2="72000"/>
                        <a14:foregroundMark x1="45068" y1="35529" x2="65377" y2="46824"/>
                        <a14:foregroundMark x1="65377" y1="46824" x2="80851" y2="65882"/>
                        <a14:foregroundMark x1="80851" y1="65882" x2="71180" y2="69647"/>
                        <a14:foregroundMark x1="71180" y1="69647" x2="68859" y2="69176"/>
                        <a14:foregroundMark x1="59574" y1="50588" x2="41973" y2="37882"/>
                        <a14:foregroundMark x1="41973" y1="37882" x2="50290" y2="65647"/>
                        <a14:foregroundMark x1="50290" y1="65647" x2="62863" y2="73882"/>
                        <a14:foregroundMark x1="63250" y1="73882" x2="46422" y2="60000"/>
                        <a14:foregroundMark x1="46422" y1="60000" x2="42747" y2="46588"/>
                        <a14:foregroundMark x1="42747" y1="46588" x2="42166" y2="34824"/>
                        <a14:foregroundMark x1="45261" y1="30588" x2="59574" y2="41412"/>
                        <a14:foregroundMark x1="48162" y1="25647" x2="40232" y2="52706"/>
                        <a14:foregroundMark x1="67311" y1="36235" x2="72340" y2="46588"/>
                        <a14:foregroundMark x1="72340" y1="39765" x2="72340" y2="39765"/>
                        <a14:foregroundMark x1="41006" y1="72000" x2="42166" y2="73412"/>
                        <a14:foregroundMark x1="39265" y1="69647" x2="39265" y2="69647"/>
                        <a14:foregroundMark x1="41586" y1="67294" x2="41586" y2="63529"/>
                        <a14:foregroundMark x1="41199" y1="59765" x2="46615" y2="70824"/>
                        <a14:foregroundMark x1="36750" y1="62824" x2="45648" y2="72000"/>
                        <a14:foregroundMark x1="33075" y1="76235" x2="33075" y2="76235"/>
                      </a14:backgroundRemoval>
                    </a14:imgEffect>
                  </a14:imgLayer>
                </a14:imgProps>
              </a:ext>
            </a:extLst>
          </a:blip>
          <a:srcRect r="6673" b="8589"/>
          <a:stretch/>
        </p:blipFill>
        <p:spPr>
          <a:xfrm>
            <a:off x="-48709" y="405038"/>
            <a:ext cx="7912201" cy="62894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B05FFCC-8847-428E-BBD2-7BC0EA7F7B7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763" b="90680" l="3748" r="93294">
                        <a14:foregroundMark x1="3748" y1="14861" x2="3748" y2="14861"/>
                        <a14:foregroundMark x1="36489" y1="2267" x2="36489" y2="2267"/>
                        <a14:foregroundMark x1="93294" y1="50882" x2="93294" y2="50882"/>
                        <a14:foregroundMark x1="58185" y1="90680" x2="57988" y2="90680"/>
                        <a14:foregroundMark x1="32544" y1="46851" x2="32544" y2="46851"/>
                        <a14:foregroundMark x1="32150" y1="50630" x2="32150" y2="53401"/>
                        <a14:foregroundMark x1="32150" y1="55919" x2="32939" y2="57935"/>
                        <a14:foregroundMark x1="85602" y1="61209" x2="85602" y2="61209"/>
                      </a14:backgroundRemoval>
                    </a14:imgEffect>
                  </a14:imgLayer>
                </a14:imgProps>
              </a:ext>
            </a:extLst>
          </a:blip>
          <a:srcRect r="4833" b="5667"/>
          <a:stretch/>
        </p:blipFill>
        <p:spPr>
          <a:xfrm>
            <a:off x="17585" y="508794"/>
            <a:ext cx="7909968" cy="61394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7C91D61-0C94-40B5-804C-887C0DDB9F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97" b="97561" l="9091" r="96591">
                        <a14:foregroundMark x1="56818" y1="6969" x2="56818" y2="6969"/>
                        <a14:foregroundMark x1="56818" y1="21254" x2="56818" y2="21254"/>
                        <a14:foregroundMark x1="56818" y1="21254" x2="56818" y2="21254"/>
                        <a14:foregroundMark x1="56818" y1="21254" x2="56818" y2="21254"/>
                        <a14:foregroundMark x1="56818" y1="26132" x2="72727" y2="31359"/>
                        <a14:foregroundMark x1="43219" y1="15027" x2="76136" y2="54355"/>
                        <a14:foregroundMark x1="20455" y1="85366" x2="43182" y2="85366"/>
                        <a14:foregroundMark x1="60227" y1="88502" x2="70455" y2="79443"/>
                        <a14:foregroundMark x1="89773" y1="86411" x2="89773" y2="88502"/>
                        <a14:foregroundMark x1="11364" y1="91638" x2="72727" y2="94425"/>
                        <a14:foregroundMark x1="72727" y1="94425" x2="76136" y2="93380"/>
                        <a14:foregroundMark x1="25477" y1="19535" x2="23864" y2="22997"/>
                        <a14:foregroundMark x1="34091" y1="1045" x2="31967" y2="5604"/>
                        <a14:foregroundMark x1="89773" y1="34146" x2="96591" y2="62021"/>
                        <a14:foregroundMark x1="96591" y1="62021" x2="86364" y2="70383"/>
                        <a14:foregroundMark x1="20455" y1="97561" x2="79545" y2="95470"/>
                        <a14:foregroundMark x1="34091" y1="33101" x2="20455" y2="31359"/>
                        <a14:foregroundMark x1="17045" y1="31359" x2="37500" y2="33101"/>
                        <a14:backgroundMark x1="40909" y1="8014" x2="1136" y2="181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3136117">
            <a:off x="10342552" y="-1517248"/>
            <a:ext cx="814084" cy="38156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BD451B-CFF1-4913-8483-E6F738DACEF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8403" t="4130" r="4237" b="13989"/>
          <a:stretch/>
        </p:blipFill>
        <p:spPr>
          <a:xfrm rot="21160112">
            <a:off x="9272780" y="1019685"/>
            <a:ext cx="3168939" cy="222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-1.01719 -0.0460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68" y="-231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1719 -0.04607 L -1.01719 -0.04561 C -1.01424 -0.03774 -1.01267 -0.02709 -1.00816 -0.02176 C -1.00573 -0.01875 -1.0033 -0.0257 -1.00069 -0.025 C -0.99792 -0.02408 -0.99305 -0.01459 -0.99114 -0.01088 C -0.98924 0.00046 -0.98854 0.00648 -0.98385 0.01689 C -0.98229 0.0199 -0.98003 0.02152 -0.97812 0.02384 C -0.9684 0.01203 -0.97587 0.0162 -0.96875 0.02754 C -0.96667 0.03078 -0.96389 0.03194 -0.96128 0.03449 C -0.96007 0.03796 -0.95903 0.04189 -0.95746 0.0449 C -0.95 0.06157 -0.95017 0.05995 -0.94236 0.06921 C -0.94062 0.06828 -0.93871 0.06782 -0.93698 0.06597 C -0.93524 0.06435 -0.93472 0.05763 -0.93316 0.05879 C -0.93055 0.06157 -0.93177 0.06967 -0.92934 0.07314 C -0.92743 0.07592 -0.92448 0.07523 -0.92205 0.07662 C -0.91962 0.08055 -0.91667 0.08865 -0.9125 0.0868 C -0.91076 0.08634 -0.90989 0.08217 -0.90885 0.08009 C -0.89913 0.08611 -0.9066 0.07916 -0.89948 0.09398 C -0.89583 0.10115 -0.88819 0.11481 -0.88819 0.11504 C -0.88767 0.11851 -0.88819 0.1243 -0.88646 0.12546 C -0.88472 0.12638 -0.88403 0.1206 -0.88264 0.11851 C -0.87239 0.10324 -0.88125 0.12222 -0.87135 0.09745 C -0.86944 0.09953 -0.86719 0.10115 -0.86562 0.10439 C -0.86337 0.10972 -0.86233 0.11643 -0.86007 0.12222 C -0.85851 0.12685 -0.85625 0.13125 -0.85451 0.13587 C -0.85312 0.14351 -0.85139 0.15277 -0.85087 0.16041 C -0.84983 0.17199 -0.84948 0.18379 -0.84896 0.19537 C -0.84722 0.19444 -0.84462 0.19467 -0.84323 0.19166 C -0.84167 0.18796 -0.84184 0.18263 -0.84132 0.178 C -0.84062 0.17106 -0.84045 0.16365 -0.83958 0.15671 C -0.83472 0.12384 -0.8368 0.15393 -0.83403 0.12546 C -0.83316 0.11712 -0.83299 0.10925 -0.83212 0.10092 C -0.8309 0.09143 -0.82951 0.08217 -0.82847 0.07314 C -0.8276 0.06828 -0.82743 0.06319 -0.82639 0.05879 C -0.8217 0.03657 -0.82413 0.04722 -0.81892 0.02754 C -0.8184 0.00995 -0.825 -0.03473 -0.81719 -0.025 C -0.80816 -0.01413 -0.81424 0.01458 -0.81337 0.03449 C -0.81233 0.06018 -0.81215 0.08587 -0.81146 0.11111 C -0.81285 0.13587 -0.8151 0.16018 -0.8151 0.18472 C -0.8151 0.19675 -0.81285 0.20833 -0.81146 0.2199 C -0.81146 0.22037 -0.80781 0.25509 -0.80781 0.25532 L -0.8059 0.26898 C -0.80469 0.26527 -0.80312 0.26226 -0.80208 0.25833 C -0.79687 0.23981 -0.79271 0.2206 -0.78698 0.20231 C -0.78472 0.19444 -0.78177 0.18634 -0.77969 0.178 C -0.77795 0.17129 -0.7776 0.16365 -0.77587 0.15671 C -0.775 0.153 -0.77292 0.15023 -0.77222 0.14652 C -0.77083 0.14074 -0.76996 0.13449 -0.7684 0.12916 C -0.76684 0.12384 -0.76424 0.1199 -0.76267 0.11481 C -0.76007 0.10578 -0.75538 0.0868 -0.75538 0.08726 C -0.75451 0.13935 -0.75451 0.19166 -0.7533 0.24421 C -0.7533 0.2493 -0.75208 0.2537 -0.75156 0.25833 C -0.75 0.27361 -0.74896 0.28865 -0.74792 0.30393 C -0.74583 0.30046 -0.74392 0.29722 -0.74201 0.29351 C -0.73871 0.28564 -0.73663 0.27615 -0.73281 0.26898 C -0.7283 0.25972 -0.72205 0.25393 -0.71771 0.24421 C -0.7118 0.23032 -0.70642 0.2155 -0.70295 0.19884 C -0.69826 0.17777 -0.70104 0.1868 -0.69531 0.17106 C -0.69479 0.16736 -0.69427 0.16365 -0.6934 0.16041 C -0.69236 0.15555 -0.6908 0.15138 -0.68958 0.14652 C -0.68333 0.11458 -0.69444 0.15277 -0.68229 0.11481 C -0.6816 0.10787 -0.68108 0.10092 -0.68038 0.09398 C -0.67986 0.08912 -0.67847 0.075 -0.67847 0.08009 C -0.67847 0.0868 -0.67969 0.09398 -0.68038 0.10092 C -0.67604 0.13356 -0.68125 0.09282 -0.67674 0.13587 C -0.67621 0.14074 -0.67535 0.14513 -0.67483 0.14976 C -0.67396 0.15578 -0.67361 0.16157 -0.67274 0.16736 C -0.67239 0.17106 -0.67135 0.17453 -0.67101 0.178 C -0.66962 0.18703 -0.66892 0.19675 -0.66719 0.20601 C -0.66285 0.23101 -0.66823 0.19976 -0.66354 0.23032 C -0.66319 0.23379 -0.66233 0.23726 -0.6618 0.24074 C -0.64062 0.21458 -0.65503 0.23703 -0.65972 0.12916 C -0.65989 0.12638 -0.66285 0.09421 -0.66354 0.0905 C -0.67344 0.03564 -0.66215 0.11504 -0.6691 0.06226 C -0.66979 0.00162 -0.67101 -0.05857 -0.67101 -0.11899 C -0.67101 -0.13403 -0.67066 -0.08843 -0.6691 -0.07338 C -0.66892 -0.06945 -0.66667 -0.06667 -0.66528 -0.0632 C -0.66476 -0.05857 -0.66406 -0.05394 -0.66354 -0.04931 C -0.66319 -0.04607 -0.66215 -0.04237 -0.6618 -0.03889 C -0.65642 -0.00278 -0.66076 -0.0213 -0.65417 0.003 C -0.65364 0.00856 -0.65295 0.01458 -0.65243 0.02037 C -0.65191 0.0243 -0.65087 0.02731 -0.65052 0.03125 C -0.64913 0.04097 -0.64739 0.06018 -0.6467 0.06921 C -0.64601 0.0868 -0.64566 0.10439 -0.64462 0.12222 C -0.64444 0.12685 -0.64323 0.13125 -0.64288 0.13587 C -0.63924 0.20509 -0.64444 0.17222 -0.63924 0.20231 C -0.63733 0.19884 -0.63507 0.19629 -0.63368 0.19166 C -0.63177 0.18634 -0.63142 0.18009 -0.62986 0.17453 C -0.6283 0.16851 -0.62604 0.16273 -0.6243 0.15671 C -0.61944 0.12106 -0.62587 0.16574 -0.61858 0.12916 C -0.61753 0.12314 -0.61545 0.10208 -0.61476 0.09745 C -0.61337 0.14166 -0.61319 0.16018 -0.61111 0.20231 C -0.60937 0.23888 -0.61059 0.22731 -0.60746 0.25162 C -0.60555 0.24768 -0.60347 0.24467 -0.60174 0.24074 C -0.60035 0.23773 -0.59913 0.23379 -0.59792 0.23032 C -0.59462 0.22106 -0.59097 0.20949 -0.58871 0.19884 C -0.58767 0.1956 -0.58733 0.19166 -0.58663 0.18842 C -0.58611 0.18402 -0.58594 0.1787 -0.58489 0.17453 C -0.5842 0.17083 -0.58229 0.16736 -0.58108 0.16412 L -0.57934 0.14976 L -0.57552 0.14976 C -0.5743 0.16273 -0.57378 0.17615 -0.5717 0.18842 C -0.57118 0.19143 -0.56927 0.19282 -0.56805 0.19537 C -0.56667 0.19884 -0.5651 0.20208 -0.56441 0.20601 C -0.56215 0.21597 -0.56128 0.22754 -0.55885 0.23726 C -0.55746 0.24212 -0.55608 0.24629 -0.55503 0.25162 C -0.55347 0.2581 -0.55243 0.26527 -0.55121 0.27222 L -0.5493 0.28263 C -0.54861 0.28634 -0.54844 0.29027 -0.54722 0.29351 L -0.54184 0.3074 C -0.53924 0.30486 -0.53628 0.30416 -0.53437 0.30046 C -0.53212 0.29537 -0.52413 0.25925 -0.52292 0.25509 C -0.52135 0.24768 -0.51962 0.24074 -0.51736 0.23379 C -0.51528 0.22662 -0.51007 0.21296 -0.51007 0.21342 C -0.5092 0.20601 -0.50903 0.18472 -0.50816 0.19166 C -0.50555 0.21226 -0.50625 0.23402 -0.50434 0.25509 C -0.50121 0.28796 -0.4993 0.28263 -0.49496 0.3074 C -0.49132 0.32847 -0.49618 0.3155 -0.4875 0.33171 C -0.48576 0.33078 -0.48333 0.33125 -0.48194 0.32824 C -0.48038 0.32569 -0.4809 0.32083 -0.48003 0.31782 C -0.47778 0.31064 -0.47465 0.30416 -0.47239 0.29699 C -0.47083 0.2912 -0.47014 0.28495 -0.46875 0.27939 C -0.46753 0.27453 -0.46614 0.27037 -0.46493 0.26527 C -0.46163 0.25092 -0.46007 0.22199 -0.45937 0.21296 L -0.45555 0.13587 C -0.45503 0.10555 -0.45469 0.07523 -0.45382 0.0449 C -0.4526 0.00439 -0.4493 -0.01158 -0.45382 0.01342 C -0.4533 0.01944 -0.45226 0.025 -0.45191 0.03125 C -0.45104 0.04166 -0.45104 0.05231 -0.44983 0.06226 C -0.4493 0.06967 -0.44774 0.07662 -0.44635 0.08356 C -0.44427 0.11504 -0.44358 0.12592 -0.44253 0.16041 C -0.44184 0.18703 -0.44184 0.21435 -0.44062 0.24074 C -0.44062 0.24583 -0.43958 0.25023 -0.43889 0.25509 C -0.43767 0.26203 -0.43628 0.26898 -0.43507 0.27592 C -0.43437 0.27939 -0.43368 0.28263 -0.43333 0.28634 C -0.43246 0.29236 -0.43229 0.29837 -0.43142 0.30393 C -0.43038 0.30995 -0.42864 0.3155 -0.42778 0.32129 C -0.42344 0.34189 -0.42847 0.32129 -0.42205 0.34583 C -0.42135 0.35509 -0.42309 0.3662 -0.41996 0.37384 C -0.41858 0.37777 -0.4151 0.37245 -0.41267 0.37013 C -0.41111 0.36898 -0.41024 0.3655 -0.40885 0.36319 C -0.4066 0.35949 -0.40364 0.35648 -0.40139 0.35277 C -0.38871 0.33263 -0.40243 0.35069 -0.3901 0.33518 C -0.38889 0.33171 -0.3868 0.3206 -0.38628 0.32476 C -0.3842 0.34791 -0.38594 0.37152 -0.38455 0.3949 C -0.38403 0.40208 -0.38177 0.40879 -0.38073 0.41574 C -0.38003 0.42152 -0.38055 0.42847 -0.37899 0.43333 C -0.37778 0.43611 -0.375 0.43564 -0.37326 0.4368 C -0.37083 0.42986 -0.36788 0.42314 -0.3658 0.41574 C -0.35989 0.39606 -0.35851 0.38912 -0.35469 0.37013 C -0.35382 0.36458 -0.35347 0.35856 -0.35278 0.35277 C -0.35156 0.3456 -0.35017 0.33888 -0.34896 0.33171 C -0.34809 0.32731 -0.34774 0.32268 -0.34687 0.31782 C -0.34462 0.27662 -0.34653 0.29652 -0.34149 0.25833 C -0.33906 0.24074 -0.33889 0.23981 -0.34149 0.25509 C -0.34028 0.30254 -0.34583 0.35277 -0.33767 0.39837 L -0.33403 0.41921 C -0.33333 0.42731 -0.33403 0.43657 -0.33212 0.44375 C -0.33108 0.44699 -0.33038 0.43333 -0.33038 0.43379 C -0.32778 0.4625 -0.32604 0.49166 -0.32257 0.52106 C -0.32222 0.52592 -0.31996 0.53009 -0.3191 0.53472 C -0.30729 0.59282 -0.32656 0.50949 -0.31337 0.55925 C -0.30555 0.58819 -0.3125 0.56597 -0.30781 0.58726 C -0.3066 0.59189 -0.30521 0.59652 -0.30399 0.60162 C -0.30278 0.59884 -0.30121 0.59699 -0.30017 0.59421 C -0.29375 0.57685 -0.29583 0.57916 -0.29097 0.56296 C -0.28976 0.55902 -0.28819 0.55601 -0.28715 0.55231 C -0.28368 0.53935 -0.28663 0.54027 -0.28333 0.5243 C -0.28264 0.52037 -0.2809 0.51736 -0.27969 0.51388 C -0.2783 0.50925 -0.27726 0.50439 -0.27587 0.49976 C -0.27153 0.46736 -0.27778 0.50069 -0.2684 0.47893 C -0.26719 0.47615 -0.26736 0.47175 -0.26649 0.46805 C -0.26562 0.46481 -0.26406 0.46111 -0.26285 0.45763 C -0.26215 0.453 -0.2625 0.44768 -0.26111 0.44375 C -0.25972 0.44097 -0.25521 0.4405 -0.25521 0.44074 " pathEditMode="relative" rAng="0" ptsTypes="AAAAAAAAAAAAAAAAAAAAAAAAAAAAAAAAAAAAAAAAAAAAAAAAAAAAAAAAAAAAAAAAAAAAAAAAAAAAAAAAAAAAAAAAAAAAAAAAAAAAAAAAAAAAAAAAAAAAAAAAAAAAAAAAAAAAAAAAAAAAAAAAAAAAAAAAAAAAAAAAAAAAAAAAAAAAAAA">
                                      <p:cBhvr>
                                        <p:cTn id="15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90" y="2858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-0.754 0.001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08" y="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4 0.00162 L -0.754 0.00208 C -0.75365 0.01366 -0.7533 0.02546 -0.75226 0.03704 C -0.75191 0.04213 -0.7507 0.04745 -0.75035 0.05254 C -0.74601 0.16759 -0.75191 0.10509 -0.74653 0.15741 C -0.74532 0.15139 -0.74341 0.14491 -0.74254 0.13819 C -0.74011 0.11504 -0.74011 0.09074 -0.7349 0.06852 L -0.729 0.04305 C -0.72848 0.03472 -0.72795 0.02639 -0.72691 0.01782 C -0.72657 0.01134 -0.72552 0.00509 -0.72518 -0.00116 C -0.72118 -0.04653 -0.72518 -0.01412 -0.72118 -0.04537 C -0.71997 -0.03496 -0.71858 -0.02431 -0.71736 -0.01389 C -0.71632 -0.00648 -0.71615 0.00116 -0.71528 0.00833 C -0.71476 0.01481 -0.71407 0.02106 -0.71337 0.02754 C -0.70903 0.16412 -0.71164 0.10995 -0.70764 0.18935 C -0.70625 0.18611 -0.70469 0.1831 -0.70365 0.17963 C -0.70052 0.16898 -0.70052 0.15139 -0.69983 0.14166 C -0.69931 0.13518 -0.69827 0.1287 -0.69775 0.12245 C -0.69532 0.09143 -0.69688 0.09398 -0.69202 0.0625 C -0.69045 0.05139 -0.6882 0.04143 -0.68611 0.03055 C -0.68177 -0.0338 -0.68716 0.03773 -0.68056 -0.02685 C -0.67934 -0.03496 -0.679 -0.04352 -0.6783 -0.05209 C -0.67778 -0.05972 -0.67709 -0.0669 -0.67622 -0.07408 C -0.67379 -0.03334 -0.67223 -0.01019 -0.67257 0.03704 C -0.67292 0.08125 -0.67414 0.12592 -0.67622 0.17014 C -0.67691 0.17986 -0.67934 0.18912 -0.68056 0.19884 C -0.68177 0.21273 -0.68264 0.22616 -0.6842 0.23981 C -0.68594 0.25602 -0.68698 0.27222 -0.68993 0.2875 L -0.69393 0.30671 C -0.6915 0.3162 -0.68837 0.32546 -0.68611 0.33541 C -0.68542 0.33889 -0.68351 0.35926 -0.6823 0.36389 C -0.68021 0.37083 -0.67448 0.38287 -0.67448 0.3831 C -0.65556 0.33704 -0.67257 0.38217 -0.67257 0.24329 C -0.67257 0.17847 -0.67153 0.11435 -0.67049 0.04954 C -0.67032 0.03704 -0.66962 0.02407 -0.66858 0.01134 C -0.66841 0.00833 -0.66719 0.00532 -0.66667 0.00162 C -0.66598 -0.00324 -0.66528 -0.0088 -0.66476 -0.01389 C -0.66129 -0.04815 -0.66476 -0.02431 -0.66094 -0.04884 C -0.66025 -0.06042 -0.66042 -0.07222 -0.65903 -0.08357 C -0.65834 -0.0875 -0.65591 -0.08982 -0.65486 -0.09329 C -0.65243 -0.10255 -0.65105 -0.11227 -0.64914 -0.12176 L -0.64514 -0.14074 L -0.64132 -0.14699 C -0.64098 -0.14838 -0.63664 -0.16968 -0.6375 -0.16968 C -0.63993 -0.16968 -0.64306 -0.14607 -0.64341 -0.14421 C -0.64254 -0.125 -0.64236 -0.10602 -0.64132 -0.08681 C -0.63577 0.01435 -0.63629 0.00509 -0.62986 0.075 C -0.63021 0.12986 -0.63056 0.18518 -0.63177 0.23981 C -0.63247 0.29514 -0.63177 0.28403 -0.63542 0.31944 C -0.6349 0.35116 -0.63594 0.3831 -0.63368 0.41458 C -0.63299 0.42014 -0.63039 0.40416 -0.62986 0.39861 C -0.62743 0.38194 -0.6257 0.36504 -0.62396 0.34815 C -0.62327 0.31296 -0.62205 0.27801 -0.62188 0.24329 C -0.62084 0.15949 -0.62101 0.07616 -0.6198 -0.00764 C -0.61962 -0.01806 -0.6191 -0.02894 -0.61789 -0.03935 C -0.61667 -0.05046 -0.61372 -0.06019 -0.61216 -0.0713 C -0.61059 -0.08287 -0.60973 -0.09445 -0.60834 -0.10602 C -0.60712 -0.11551 -0.60573 -0.125 -0.60452 -0.13449 C -0.60382 -0.14005 -0.6033 -0.14491 -0.60226 -0.15046 C -0.6 -0.16621 -0.60139 -0.15394 -0.59653 -0.16968 C -0.59514 -0.17384 -0.59358 -0.1875 -0.59271 -0.19121 C -0.58681 -0.1632 -0.5941 -0.20579 -0.5948 -0.16968 C -0.59532 -0.11945 -0.59289 -0.07014 -0.59063 -0.01991 C -0.58941 0.13333 -0.60973 0.58889 -0.58681 0.44004 C -0.58629 0.43565 -0.58559 0.43148 -0.58507 0.42731 C -0.58177 0.41134 -0.57778 0.39606 -0.575 0.37963 C -0.56736 0.33217 -0.56059 0.28472 -0.55382 0.23704 C -0.55087 0.21805 -0.54584 0.17963 -0.54584 0.17986 C -0.5415 0.09722 -0.54358 0.13102 -0.53993 0.07801 C -0.53837 -0.025 -0.54098 -0.00556 -0.53629 -0.06459 C -0.53577 -0.07153 -0.53386 -0.09468 -0.5323 -0.10278 C -0.53125 -0.10834 -0.52969 -0.11343 -0.52848 -0.11898 C -0.52778 -0.12709 -0.52535 -0.13542 -0.52639 -0.14421 C -0.52674 -0.14792 -0.53021 -0.13843 -0.53039 -0.13449 C -0.53091 -0.10602 -0.52952 -0.07755 -0.52848 -0.04884 C -0.52552 0.03217 -0.52761 0.01065 -0.52049 0.0625 C -0.51875 0.09491 -0.51806 0.10463 -0.51667 0.13819 C -0.51615 0.15532 -0.51545 0.17245 -0.51493 0.18935 C -0.51424 0.20301 -0.51372 0.21666 -0.51285 0.23055 C -0.51216 0.23981 -0.51146 0.2493 -0.51077 0.25903 C -0.5099 0.27523 -0.50955 0.29074 -0.50903 0.30671 C -0.50955 0.34884 -0.51077 0.3912 -0.51077 0.43379 C -0.51077 0.45602 -0.5132 0.4794 -0.50903 0.50023 C -0.50591 0.51551 -0.50903 0.46852 -0.50712 0.45254 C -0.50105 0.4044 -0.48559 0.31018 -0.48559 0.31018 C -0.47483 0.16481 -0.48594 0.28796 -0.47188 0.17963 C -0.46702 0.14166 -0.4658 0.11528 -0.46025 0.07801 C -0.45868 0.06852 -0.45643 0.05926 -0.45452 0.04954 C -0.45365 0.03981 -0.45226 0.01319 -0.45035 0.00162 C -0.44948 -0.0044 -0.44809 -0.01088 -0.44653 -0.01713 C -0.44514 -0.02361 -0.44219 -0.02963 -0.4408 -0.03611 C -0.43959 -0.04028 -0.43959 -0.04491 -0.43889 -0.04884 C -0.43664 -0.05857 -0.43299 -0.06343 -0.43299 -0.07408 C -0.43299 -0.07755 -0.4342 -0.06783 -0.4349 -0.06459 C -0.43611 -0.05972 -0.43768 -0.05417 -0.43889 -0.04884 C -0.44271 0.0581 -0.43959 -0.03796 -0.44271 0.13194 C -0.44393 0.1956 -0.44098 0.25972 -0.44653 0.32268 C -0.4474 0.32986 -0.44809 0.33727 -0.44861 0.34467 C -0.45348 0.42708 -0.44705 0.35231 -0.45452 0.43079 C -0.45365 0.45254 -0.45521 0.47546 -0.45243 0.49699 C -0.45209 0.50046 -0.44757 0.49699 -0.44653 0.49421 C -0.44323 0.48125 -0.44254 0.46643 -0.4408 0.45254 C -0.43785 0.43079 -0.43542 0.40833 -0.43299 0.38588 C -0.42795 0.3368 -0.42986 0.33102 -0.42327 0.27801 C -0.42066 0.25625 -0.40903 0.18194 -0.40382 0.14791 C -0.4007 0.12801 -0.39844 0.11458 -0.39584 0.09375 C -0.39532 0.08773 -0.39445 0.08125 -0.3941 0.075 C -0.39236 0.04954 -0.3941 0.02338 -0.39011 -0.00116 C -0.38941 -0.00556 -0.38872 -0.00949 -0.3882 -0.01389 C -0.3875 -0.01945 -0.38698 -0.02431 -0.38611 -0.02986 C -0.38577 -0.0331 -0.38351 -0.04236 -0.3842 -0.03935 C -0.38664 -0.03148 -0.38837 -0.02199 -0.39011 -0.01389 C -0.38941 0.03379 -0.38855 0.08125 -0.3882 0.1287 C -0.38733 0.23889 -0.38924 0.3493 -0.38611 0.45926 C -0.38594 0.47106 -0.38264 0.43541 -0.38039 0.42384 C -0.37761 0.41111 -0.37396 0.39861 -0.37066 0.38588 C -0.36997 0.37245 -0.3658 0.30208 -0.36476 0.27801 C -0.36424 0.26319 -0.36355 0.24861 -0.36302 0.23379 C -0.36181 0.20926 -0.36042 0.18518 -0.35903 0.16065 C -0.35834 0.15023 -0.35868 0.13912 -0.35712 0.1287 C -0.35434 0.1125 -0.34375 0.07384 -0.33941 0.05254 L -0.33386 0.0243 C -0.33438 0.12592 -0.33664 0.22731 -0.33559 0.32893 C -0.33542 0.34722 -0.3349 0.3662 -0.32969 0.38287 C -0.32778 0.38958 -0.32709 0.36805 -0.32587 0.36065 C -0.32431 0.35 -0.32188 0.32893 -0.32188 0.32916 C -0.32136 0.31829 -0.32136 0.30787 -0.31997 0.29722 C -0.31927 0.29166 -0.31632 0.28704 -0.31615 0.28125 C -0.3158 0.27708 -0.31476 0.18495 -0.31025 0.17014 L -0.30643 0.15741 C -0.30591 0.15208 -0.30539 0.14699 -0.30469 0.14166 C -0.30348 0.13634 -0.30157 0.13125 -0.30052 0.12592 C -0.29914 0.11944 -0.29792 0.11319 -0.2967 0.10671 L -0.29861 0.1162 C -0.29792 0.13634 -0.29688 0.15648 -0.2967 0.17639 C -0.29323 0.39097 -0.29879 0.29329 -0.29271 0.38935 C -0.2915 0.38518 -0.29028 0.38079 -0.28872 0.37639 C -0.28386 0.36227 -0.28108 0.35764 -0.27726 0.34143 C -0.27622 0.33727 -0.27622 0.3331 -0.27518 0.32893 C -0.27223 0.31736 -0.26806 0.31921 -0.26754 0.30324 C -0.26632 0.2794 -0.26754 0.25486 -0.26754 0.23055 " pathEditMode="relative" rAng="0" ptsTypes="AAAAAAAAAAAAAAAAAAAAAAAAAAAAAAAAAAAAAAAAAAAAAAAAAAAAAAAAAAAAAAAAAAAAAAAAAAAAAAAAAAAAAAAAAAAAAAAAAAAAAAAAAAAAAAAAAAAAAAAAAAAAAAAAAAAAAAAAAAAAA">
                                      <p:cBhvr>
                                        <p:cTn id="24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40" y="1544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485" y="-99392"/>
            <a:ext cx="9144000" cy="68778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153400" cy="304800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thanh long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2050" name="Picture 2" descr="23+ Tranh tô màu quả thanh long đẹp nhất dễ tải dễ in Update 2021">
            <a:extLst>
              <a:ext uri="{FF2B5EF4-FFF2-40B4-BE49-F238E27FC236}">
                <a16:creationId xmlns:a16="http://schemas.microsoft.com/office/drawing/2014/main" id="{005B3996-252E-4225-97DB-BEE428EDCB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215" b="86223" l="3375" r="85875">
                        <a14:foregroundMark x1="37500" y1="18463" x2="43875" y2="27648"/>
                        <a14:foregroundMark x1="33125" y1="15183" x2="33125" y2="13402"/>
                        <a14:foregroundMark x1="3375" y1="24742" x2="3375" y2="24742"/>
                        <a14:foregroundMark x1="23250" y1="23430" x2="23250" y2="23430"/>
                        <a14:foregroundMark x1="85875" y1="54545" x2="85875" y2="54545"/>
                        <a14:foregroundMark x1="80875" y1="77038" x2="80875" y2="77038"/>
                        <a14:foregroundMark x1="61625" y1="83318" x2="61625" y2="83318"/>
                        <a14:foregroundMark x1="53500" y1="86223" x2="53500" y2="86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111" r="11454" b="12223"/>
          <a:stretch/>
        </p:blipFill>
        <p:spPr bwMode="auto">
          <a:xfrm>
            <a:off x="1676400" y="1295400"/>
            <a:ext cx="455295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9">
            <a:hlinkClick r:id="" action="ppaction://media"/>
            <a:extLst>
              <a:ext uri="{FF2B5EF4-FFF2-40B4-BE49-F238E27FC236}">
                <a16:creationId xmlns:a16="http://schemas.microsoft.com/office/drawing/2014/main" id="{DCBD509C-7DD3-42EE-9E8F-32A789A241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94800" y="736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ECF35C-3CCD-4164-B023-B505A2F950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11841"/>
            <a:ext cx="9131300" cy="6846159"/>
          </a:xfrm>
          <a:prstGeom prst="rect">
            <a:avLst/>
          </a:prstGeom>
        </p:spPr>
      </p:pic>
      <p:sp>
        <p:nvSpPr>
          <p:cNvPr id="2050" name="Title 1">
            <a:extLst>
              <a:ext uri="{FF2B5EF4-FFF2-40B4-BE49-F238E27FC236}">
                <a16:creationId xmlns:a16="http://schemas.microsoft.com/office/drawing/2014/main" id="{BE67AC4B-AEB3-474E-B5C9-D46DCAC6ED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A5D824-E90A-42C4-9724-EEAC9375A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00" y="1447800"/>
            <a:ext cx="9118600" cy="537295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 đề: </a:t>
            </a:r>
            <a:r>
              <a:rPr lang="en-US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 vật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quả thanh long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9F0721-8544-49D2-8D45-923021E766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4116434"/>
            <a:ext cx="4212701" cy="2767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ACA7E4-316C-4E6A-A31B-B30442CAE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ADA6B6-804C-4D6E-8264-DB041B2C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1000" y="533400"/>
            <a:ext cx="8229600" cy="762000"/>
          </a:xfrm>
        </p:spPr>
        <p:txBody>
          <a:bodyPr/>
          <a:lstStyle/>
          <a:p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yêu cầu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02778-10BA-494A-AFDE-FC95EBBF3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828800"/>
            <a:ext cx="9144000" cy="601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 tiêu: HS nhận biết quả thanh long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Khuyến khích Hs gọi tên ,chỉ, chọn quả thanh long. 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 thanh long thật,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thanh long,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rỗng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thanh long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bút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Tùy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khả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HS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PH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hướng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hỗ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 hs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tập.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Giáo dục :Ăn trái cây tốt cho sức khỏe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6" name="AutoShape 2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id="{5841C804-517F-4EDA-9745-B1D7F90DFC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id="{3B4133E8-654B-42C6-B25E-F984E48048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D38A652-C1A0-4A46-84B8-9BAB98586F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38" y="-75856"/>
            <a:ext cx="9132203" cy="6846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4843D-4020-4DD3-A8BD-04DC11491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59961"/>
            <a:ext cx="8229600" cy="871011"/>
          </a:xfrm>
        </p:spPr>
        <p:txBody>
          <a:bodyPr/>
          <a:lstStyle/>
          <a:p>
            <a:r>
              <a:rPr lang="vi-VN" sz="5400" b="1" dirty="0">
                <a:solidFill>
                  <a:srgbClr val="FF0000"/>
                </a:solidFill>
              </a:rPr>
              <a:t>Quả gì đâ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y?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713627D2-C440-496C-B39C-0B52A14AF936}"/>
              </a:ext>
            </a:extLst>
          </p:cNvPr>
          <p:cNvSpPr/>
          <p:nvPr/>
        </p:nvSpPr>
        <p:spPr>
          <a:xfrm>
            <a:off x="389770" y="5526519"/>
            <a:ext cx="8261485" cy="1102881"/>
          </a:xfrm>
          <a:prstGeom prst="cloudCallout">
            <a:avLst>
              <a:gd name="adj1" fmla="val 30323"/>
              <a:gd name="adj2" fmla="val 12862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5400" b="1" dirty="0">
                <a:solidFill>
                  <a:srgbClr val="FF0000"/>
                </a:solidFill>
                <a:latin typeface="+mj-lt"/>
              </a:rPr>
              <a:t>Quả thanh long</a:t>
            </a:r>
            <a:endParaRPr lang="en-US" sz="5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0288E9-65AD-4261-B19C-D43EAC0947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00" b="96600" l="4533" r="96459">
                        <a14:foregroundMark x1="50000" y1="5200" x2="50000" y2="5200"/>
                        <a14:foregroundMark x1="96459" y1="30200" x2="96459" y2="30200"/>
                        <a14:foregroundMark x1="5382" y1="62100" x2="5382" y2="62100"/>
                        <a14:foregroundMark x1="4533" y1="77800" x2="4533" y2="77800"/>
                        <a14:foregroundMark x1="27337" y1="96600" x2="27337" y2="96600"/>
                        <a14:foregroundMark x1="15297" y1="86800" x2="15297" y2="86800"/>
                        <a14:foregroundMark x1="15297" y1="86800" x2="15297" y2="86800"/>
                        <a14:foregroundMark x1="17422" y1="85200" x2="17422" y2="85200"/>
                        <a14:backgroundMark x1="16572" y1="67100" x2="16572" y2="67100"/>
                        <a14:backgroundMark x1="16006" y1="83100" x2="16006" y2="831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316992">
            <a:off x="3089190" y="-374515"/>
            <a:ext cx="4376984" cy="6199694"/>
          </a:xfrm>
          <a:prstGeom prst="rect">
            <a:avLst/>
          </a:prstGeom>
        </p:spPr>
      </p:pic>
      <p:pic>
        <p:nvPicPr>
          <p:cNvPr id="4" name="11">
            <a:hlinkClick r:id="" action="ppaction://media"/>
            <a:extLst>
              <a:ext uri="{FF2B5EF4-FFF2-40B4-BE49-F238E27FC236}">
                <a16:creationId xmlns:a16="http://schemas.microsoft.com/office/drawing/2014/main" id="{88A838B7-1105-4F94-9B39-4A78FE76D4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20524" y="16239"/>
            <a:ext cx="609600" cy="609600"/>
          </a:xfrm>
          <a:prstGeom prst="rect">
            <a:avLst/>
          </a:prstGeom>
        </p:spPr>
      </p:pic>
      <p:pic>
        <p:nvPicPr>
          <p:cNvPr id="5" name="12">
            <a:hlinkClick r:id="" action="ppaction://media"/>
            <a:extLst>
              <a:ext uri="{FF2B5EF4-FFF2-40B4-BE49-F238E27FC236}">
                <a16:creationId xmlns:a16="http://schemas.microsoft.com/office/drawing/2014/main" id="{92427D61-54D2-4F24-9483-B8C9181179C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4603" y="747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1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6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A48A206-D18C-4843-8EEB-C20AA8FC8F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-22277" y="38101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524000" y="-26439"/>
            <a:ext cx="6553200" cy="68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thanh long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B43C547B-914A-4B43-955D-10639D87D658}"/>
              </a:ext>
            </a:extLst>
          </p:cNvPr>
          <p:cNvSpPr/>
          <p:nvPr/>
        </p:nvSpPr>
        <p:spPr>
          <a:xfrm>
            <a:off x="457200" y="5711854"/>
            <a:ext cx="6857999" cy="1069946"/>
          </a:xfrm>
          <a:prstGeom prst="wedgeEllipseCallout">
            <a:avLst>
              <a:gd name="adj1" fmla="val -29793"/>
              <a:gd name="adj2" fmla="val 4165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+mj-lt"/>
              </a:rPr>
              <a:t>thanh long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0D6FB4-1835-4255-BE6B-679B895E05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200" b="96600" l="4533" r="96459">
                        <a14:foregroundMark x1="50000" y1="5200" x2="50000" y2="5200"/>
                        <a14:foregroundMark x1="96459" y1="30200" x2="96459" y2="30200"/>
                        <a14:foregroundMark x1="5382" y1="62100" x2="5382" y2="62100"/>
                        <a14:foregroundMark x1="4533" y1="77800" x2="4533" y2="77800"/>
                        <a14:foregroundMark x1="27337" y1="96600" x2="27337" y2="96600"/>
                        <a14:foregroundMark x1="15297" y1="86800" x2="15297" y2="86800"/>
                        <a14:foregroundMark x1="15297" y1="86800" x2="15297" y2="86800"/>
                        <a14:foregroundMark x1="17422" y1="85200" x2="17422" y2="85200"/>
                        <a14:backgroundMark x1="16572" y1="67100" x2="16572" y2="67100"/>
                        <a14:backgroundMark x1="16006" y1="83100" x2="16006" y2="831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99270">
            <a:off x="4258852" y="1020687"/>
            <a:ext cx="3436716" cy="45457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B3D0725-A602-4180-B5AE-4ED09A640E0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808" b="96096" l="10000" r="96200">
                        <a14:foregroundMark x1="54800" y1="8108" x2="61000" y2="8408"/>
                        <a14:foregroundMark x1="89000" y1="34535" x2="91796" y2="41182"/>
                        <a14:foregroundMark x1="43800" y1="91592" x2="53800" y2="93093"/>
                        <a14:foregroundMark x1="53800" y1="93093" x2="54800" y2="96096"/>
                        <a14:backgroundMark x1="42200" y1="29730" x2="27000" y2="50450"/>
                        <a14:backgroundMark x1="27000" y1="50450" x2="24200" y2="57357"/>
                        <a14:backgroundMark x1="37800" y1="45946" x2="33600" y2="68468"/>
                        <a14:backgroundMark x1="82400" y1="40541" x2="82400" y2="60060"/>
                        <a14:backgroundMark x1="94000" y1="36336" x2="99400" y2="52853"/>
                        <a14:backgroundMark x1="57000" y1="99700" x2="57000" y2="99700"/>
                      </a14:backgroundRemoval>
                    </a14:imgEffect>
                  </a14:imgLayer>
                </a14:imgProps>
              </a:ext>
            </a:extLst>
          </a:blip>
          <a:srcRect l="37086" t="-1548" r="12970" b="1548"/>
          <a:stretch/>
        </p:blipFill>
        <p:spPr>
          <a:xfrm>
            <a:off x="1137587" y="2057400"/>
            <a:ext cx="2466143" cy="3341433"/>
          </a:xfrm>
          <a:prstGeom prst="rect">
            <a:avLst/>
          </a:prstGeom>
        </p:spPr>
      </p:pic>
      <p:pic>
        <p:nvPicPr>
          <p:cNvPr id="3" name="13">
            <a:hlinkClick r:id="" action="ppaction://media"/>
            <a:extLst>
              <a:ext uri="{FF2B5EF4-FFF2-40B4-BE49-F238E27FC236}">
                <a16:creationId xmlns:a16="http://schemas.microsoft.com/office/drawing/2014/main" id="{3E03DF9D-52AF-49A7-9008-56006E085A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64584" y="230337"/>
            <a:ext cx="609600" cy="609600"/>
          </a:xfrm>
          <a:prstGeom prst="rect">
            <a:avLst/>
          </a:prstGeom>
        </p:spPr>
      </p:pic>
      <p:pic>
        <p:nvPicPr>
          <p:cNvPr id="4" name="12">
            <a:hlinkClick r:id="" action="ppaction://media"/>
            <a:extLst>
              <a:ext uri="{FF2B5EF4-FFF2-40B4-BE49-F238E27FC236}">
                <a16:creationId xmlns:a16="http://schemas.microsoft.com/office/drawing/2014/main" id="{917A348B-E63D-46D9-BDA8-9B1C3003A8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80407" y="8124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19532 0.0064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6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67594EF-B4F0-420B-86DA-6BF2156117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0" y="11841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898650" y="38101"/>
            <a:ext cx="6483350" cy="7191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thanh long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B43C547B-914A-4B43-955D-10639D87D658}"/>
              </a:ext>
            </a:extLst>
          </p:cNvPr>
          <p:cNvSpPr/>
          <p:nvPr/>
        </p:nvSpPr>
        <p:spPr>
          <a:xfrm>
            <a:off x="762000" y="5665169"/>
            <a:ext cx="7086600" cy="1154730"/>
          </a:xfrm>
          <a:prstGeom prst="wedgeEllipseCallout">
            <a:avLst>
              <a:gd name="adj1" fmla="val 23258"/>
              <a:gd name="adj2" fmla="val 489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thanh long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5029C3-164A-4E46-91DD-C4BB74E5EF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78" b="89778" l="9778" r="90222">
                        <a14:foregroundMark x1="90222" y1="46222" x2="90222" y2="46222"/>
                        <a14:foregroundMark x1="9778" y1="47556" x2="9778" y2="47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8162" y="2411796"/>
            <a:ext cx="3505200" cy="3505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5A9A4F-7B5E-4B9B-BD77-9B44E187A9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200" b="96600" l="4533" r="96459">
                        <a14:foregroundMark x1="50000" y1="5200" x2="50000" y2="5200"/>
                        <a14:foregroundMark x1="96459" y1="30200" x2="96459" y2="30200"/>
                        <a14:foregroundMark x1="5382" y1="62100" x2="5382" y2="62100"/>
                        <a14:foregroundMark x1="4533" y1="77800" x2="4533" y2="77800"/>
                        <a14:foregroundMark x1="27337" y1="96600" x2="27337" y2="96600"/>
                        <a14:foregroundMark x1="15297" y1="86800" x2="15297" y2="86800"/>
                        <a14:foregroundMark x1="15297" y1="86800" x2="15297" y2="86800"/>
                        <a14:foregroundMark x1="17422" y1="85200" x2="17422" y2="85200"/>
                        <a14:backgroundMark x1="16572" y1="67100" x2="16572" y2="67100"/>
                        <a14:backgroundMark x1="16006" y1="83100" x2="16006" y2="831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99270">
            <a:off x="1091625" y="714136"/>
            <a:ext cx="4376984" cy="4873691"/>
          </a:xfrm>
          <a:prstGeom prst="rect">
            <a:avLst/>
          </a:prstGeom>
        </p:spPr>
      </p:pic>
      <p:pic>
        <p:nvPicPr>
          <p:cNvPr id="2" name="13">
            <a:hlinkClick r:id="" action="ppaction://media"/>
            <a:extLst>
              <a:ext uri="{FF2B5EF4-FFF2-40B4-BE49-F238E27FC236}">
                <a16:creationId xmlns:a16="http://schemas.microsoft.com/office/drawing/2014/main" id="{A1F35E58-C01F-4D24-BA2F-9E536DB9B8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55308" y="160335"/>
            <a:ext cx="558800" cy="609600"/>
          </a:xfrm>
          <a:prstGeom prst="rect">
            <a:avLst/>
          </a:prstGeom>
        </p:spPr>
      </p:pic>
      <p:pic>
        <p:nvPicPr>
          <p:cNvPr id="3" name="12">
            <a:hlinkClick r:id="" action="ppaction://media"/>
            <a:extLst>
              <a:ext uri="{FF2B5EF4-FFF2-40B4-BE49-F238E27FC236}">
                <a16:creationId xmlns:a16="http://schemas.microsoft.com/office/drawing/2014/main" id="{3DC8F9C6-9A61-4ED0-813F-0A9DEC05BC4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55308" y="914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741E-7 L 0.25 -7.40741E-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6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E55050-8BBC-4004-A649-5AF006BF6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82F4B6-EAA1-48D0-BB96-91249E24E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vi-VN" dirty="0"/>
              <a:t>	</a:t>
            </a:r>
            <a:r>
              <a:rPr lang="vi-VN" sz="6600" dirty="0">
                <a:solidFill>
                  <a:srgbClr val="FF0000"/>
                </a:solidFill>
              </a:rPr>
              <a:t>Quả thanh long 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1CF18C-68BF-4C1C-AFB6-D771C98628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40" b="94595" l="9961" r="93945">
                        <a14:foregroundMark x1="46094" y1="6143" x2="46094" y2="6143"/>
                        <a14:foregroundMark x1="45313" y1="3440" x2="45313" y2="3440"/>
                        <a14:foregroundMark x1="44922" y1="6634" x2="44922" y2="6634"/>
                        <a14:foregroundMark x1="28906" y1="90909" x2="28906" y2="90909"/>
                        <a14:foregroundMark x1="64258" y1="92629" x2="64258" y2="92629"/>
                        <a14:foregroundMark x1="70898" y1="94840" x2="70898" y2="94840"/>
                        <a14:foregroundMark x1="91016" y1="64128" x2="91016" y2="64128"/>
                        <a14:foregroundMark x1="92383" y1="78378" x2="92383" y2="78378"/>
                        <a14:foregroundMark x1="93945" y1="60197" x2="93945" y2="60197"/>
                        <a14:foregroundMark x1="61328" y1="27764" x2="61328" y2="277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43400" y="2095500"/>
            <a:ext cx="5080499" cy="4229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EDA3DC-7691-4872-BC92-D7117686C05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651" b="82222" l="4286" r="93333">
                        <a14:foregroundMark x1="19841" y1="32857" x2="19841" y2="32857"/>
                        <a14:foregroundMark x1="4603" y1="26349" x2="4603" y2="26349"/>
                        <a14:foregroundMark x1="40000" y1="27619" x2="40000" y2="27619"/>
                        <a14:foregroundMark x1="39048" y1="28254" x2="42540" y2="28254"/>
                        <a14:foregroundMark x1="51429" y1="24603" x2="51429" y2="24603"/>
                        <a14:foregroundMark x1="51429" y1="24603" x2="52540" y2="26508"/>
                        <a14:foregroundMark x1="52698" y1="26508" x2="52698" y2="26508"/>
                        <a14:foregroundMark x1="50952" y1="23651" x2="50952" y2="23651"/>
                        <a14:foregroundMark x1="93492" y1="57619" x2="93492" y2="57619"/>
                        <a14:foregroundMark x1="35238" y1="82222" x2="35238" y2="82222"/>
                      </a14:backgroundRemoval>
                    </a14:imgEffect>
                  </a14:imgLayer>
                </a14:imgProps>
              </a:ext>
            </a:extLst>
          </a:blip>
          <a:srcRect l="3016" t="22064" r="4286" b="13174"/>
          <a:stretch/>
        </p:blipFill>
        <p:spPr>
          <a:xfrm>
            <a:off x="-36226" y="2590800"/>
            <a:ext cx="5017247" cy="3810000"/>
          </a:xfrm>
          <a:prstGeom prst="rect">
            <a:avLst/>
          </a:prstGeom>
        </p:spPr>
      </p:pic>
      <p:pic>
        <p:nvPicPr>
          <p:cNvPr id="3" name="14">
            <a:hlinkClick r:id="" action="ppaction://media"/>
            <a:extLst>
              <a:ext uri="{FF2B5EF4-FFF2-40B4-BE49-F238E27FC236}">
                <a16:creationId xmlns:a16="http://schemas.microsoft.com/office/drawing/2014/main" id="{20C4A8CE-056E-4B25-AF5F-39DE22C1EB7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82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080500" y="76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23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7139FD-8AA7-484B-BADC-E3DC4B9D0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FE9411-2B6A-4E0B-8ED1-292B09CE0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6385"/>
            <a:ext cx="8229600" cy="831813"/>
          </a:xfrm>
        </p:spPr>
        <p:txBody>
          <a:bodyPr/>
          <a:lstStyle/>
          <a:p>
            <a:r>
              <a:rPr lang="vi-VN" sz="6600" dirty="0">
                <a:solidFill>
                  <a:srgbClr val="FF0000"/>
                </a:solidFill>
              </a:rPr>
              <a:t>Rau câu thanh long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A0D9DB-5EB6-44DE-8A43-0C42F86558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66800"/>
            <a:ext cx="9144000" cy="5835162"/>
          </a:xfrm>
          <a:prstGeom prst="rect">
            <a:avLst/>
          </a:prstGeom>
        </p:spPr>
      </p:pic>
      <p:pic>
        <p:nvPicPr>
          <p:cNvPr id="5" name="15">
            <a:hlinkClick r:id="" action="ppaction://media"/>
            <a:extLst>
              <a:ext uri="{FF2B5EF4-FFF2-40B4-BE49-F238E27FC236}">
                <a16:creationId xmlns:a16="http://schemas.microsoft.com/office/drawing/2014/main" id="{64BE6CCF-5343-4884-86E4-FE05850E8E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8800" y="2285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4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76A7CA-6897-4DC6-9606-1A510CAA1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B580FD9-450D-4FEB-BCF3-4F56B937F7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5" b="92627" l="3823" r="94495">
                        <a14:foregroundMark x1="10703" y1="15975" x2="13456" y2="23195"/>
                        <a14:foregroundMark x1="5810" y1="25960" x2="9480" y2="35177"/>
                        <a14:foregroundMark x1="4893" y1="43164" x2="4893" y2="43164"/>
                        <a14:foregroundMark x1="42355" y1="22888" x2="43119" y2="23656"/>
                        <a14:foregroundMark x1="40826" y1="20584" x2="44037" y2="32565"/>
                        <a14:foregroundMark x1="44801" y1="24885" x2="45976" y2="28355"/>
                        <a14:foregroundMark x1="58563" y1="26267" x2="77982" y2="26575"/>
                        <a14:foregroundMark x1="60550" y1="22273" x2="61468" y2="25653"/>
                        <a14:foregroundMark x1="91896" y1="35177" x2="95107" y2="44393"/>
                        <a14:foregroundMark x1="56881" y1="90169" x2="90826" y2="87250"/>
                        <a14:foregroundMark x1="90826" y1="87250" x2="90826" y2="87250"/>
                        <a14:foregroundMark x1="64832" y1="92473" x2="90520" y2="89862"/>
                        <a14:foregroundMark x1="13150" y1="88786" x2="38532" y2="92627"/>
                        <a14:foregroundMark x1="38532" y1="92627" x2="42813" y2="92473"/>
                        <a14:foregroundMark x1="65443" y1="21966" x2="68807" y2="26267"/>
                        <a14:foregroundMark x1="74465" y1="23195" x2="75382" y2="25653"/>
                        <a14:foregroundMark x1="77370" y1="19355" x2="76758" y2="21352"/>
                        <a14:foregroundMark x1="76758" y1="20584" x2="75076" y2="21659"/>
                        <a14:foregroundMark x1="61927" y1="22273" x2="61927" y2="22273"/>
                        <a14:foregroundMark x1="63914" y1="20276" x2="63914" y2="20276"/>
                        <a14:foregroundMark x1="3823" y1="23656" x2="3823" y2="23656"/>
                        <a14:foregroundMark x1="24618" y1="29954" x2="28593" y2="31490"/>
                        <a14:backgroundMark x1="48318" y1="27957" x2="49388" y2="34255"/>
                      </a14:backgroundRemoval>
                    </a14:imgEffect>
                  </a14:imgLayer>
                </a14:imgProps>
              </a:ext>
            </a:extLst>
          </a:blip>
          <a:srcRect t="8418"/>
          <a:stretch/>
        </p:blipFill>
        <p:spPr>
          <a:xfrm>
            <a:off x="25181" y="1951038"/>
            <a:ext cx="4546819" cy="49069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C31FC1-C3C3-4A7F-96B5-CCCA71C13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vi-VN" sz="6600" dirty="0">
                <a:solidFill>
                  <a:srgbClr val="FF0000"/>
                </a:solidFill>
              </a:rPr>
              <a:t>Sinh tố thanh long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5" name="Picture 8" descr="Vỏ thanh long có ăn được không?">
            <a:extLst>
              <a:ext uri="{FF2B5EF4-FFF2-40B4-BE49-F238E27FC236}">
                <a16:creationId xmlns:a16="http://schemas.microsoft.com/office/drawing/2014/main" id="{BC40A414-DAF9-4D1C-B7D1-EDC0F517AA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889" b="97111" l="36000" r="72375">
                        <a14:foregroundMark x1="44875" y1="8889" x2="44875" y2="8889"/>
                        <a14:foregroundMark x1="38375" y1="66444" x2="38375" y2="66444"/>
                        <a14:foregroundMark x1="38375" y1="61333" x2="41875" y2="60222"/>
                        <a14:foregroundMark x1="36000" y1="62667" x2="38000" y2="80889"/>
                        <a14:foregroundMark x1="50736" y1="88893" x2="54257" y2="91291"/>
                        <a14:foregroundMark x1="52876" y1="91852" x2="53554" y2="92254"/>
                        <a14:foregroundMark x1="48000" y1="46000" x2="48000" y2="46000"/>
                        <a14:foregroundMark x1="48250" y1="45111" x2="50000" y2="52444"/>
                        <a14:foregroundMark x1="51375" y1="82667" x2="56644" y2="88019"/>
                        <a14:foregroundMark x1="37625" y1="56444" x2="38000" y2="56000"/>
                        <a14:foregroundMark x1="40125" y1="51778" x2="40125" y2="51778"/>
                        <a14:foregroundMark x1="58625" y1="85333" x2="58625" y2="85333"/>
                        <a14:foregroundMark x1="58500" y1="82889" x2="59375" y2="90000"/>
                        <a14:foregroundMark x1="49625" y1="89556" x2="56500" y2="92444"/>
                        <a14:foregroundMark x1="56500" y1="92444" x2="57125" y2="92444"/>
                        <a14:foregroundMark x1="49750" y1="88667" x2="51000" y2="90222"/>
                        <a14:foregroundMark x1="47625" y1="87778" x2="50750" y2="89556"/>
                        <a14:foregroundMark x1="51500" y1="86000" x2="56875" y2="88889"/>
                        <a14:foregroundMark x1="51000" y1="93556" x2="57625" y2="97111"/>
                        <a14:foregroundMark x1="57625" y1="97111" x2="59625" y2="92667"/>
                        <a14:foregroundMark x1="57875" y1="90667" x2="58000" y2="92000"/>
                        <a14:foregroundMark x1="58500" y1="85333" x2="58625" y2="88667"/>
                        <a14:foregroundMark x1="59375" y1="70667" x2="64500" y2="79778"/>
                        <a14:foregroundMark x1="64500" y1="79778" x2="64500" y2="79778"/>
                        <a14:foregroundMark x1="61750" y1="80222" x2="64564" y2="83473"/>
                        <a14:foregroundMark x1="60250" y1="70667" x2="67875" y2="76000"/>
                        <a14:foregroundMark x1="68625" y1="77778" x2="65719" y2="82325"/>
                        <a14:foregroundMark x1="68500" y1="76000" x2="68625" y2="77778"/>
                        <a14:foregroundMark x1="39750" y1="50444" x2="39750" y2="50444"/>
                        <a14:foregroundMark x1="40500" y1="48000" x2="40500" y2="50000"/>
                        <a14:foregroundMark x1="37375" y1="56444" x2="36625" y2="56667"/>
                        <a14:backgroundMark x1="61250" y1="36889" x2="68625" y2="42222"/>
                        <a14:backgroundMark x1="68625" y1="42222" x2="69250" y2="43111"/>
                        <a14:backgroundMark x1="63500" y1="27111" x2="76125" y2="38444"/>
                        <a14:backgroundMark x1="62625" y1="26667" x2="70625" y2="36000"/>
                        <a14:backgroundMark x1="61625" y1="40222" x2="63389" y2="69009"/>
                        <a14:backgroundMark x1="68875" y1="44222" x2="72000" y2="80889"/>
                        <a14:backgroundMark x1="69076" y1="82055" x2="69875" y2="87556"/>
                        <a14:backgroundMark x1="68120" y1="75480" x2="68205" y2="76065"/>
                        <a14:backgroundMark x1="64125" y1="48000" x2="67608" y2="71960"/>
                        <a14:backgroundMark x1="69875" y1="87556" x2="69875" y2="81111"/>
                        <a14:backgroundMark x1="67250" y1="43111" x2="66005" y2="70839"/>
                        <a14:backgroundMark x1="67091" y1="71598" x2="70625" y2="44222"/>
                        <a14:backgroundMark x1="66500" y1="42000" x2="65250" y2="53778"/>
                        <a14:backgroundMark x1="65250" y1="53778" x2="64125" y2="46667"/>
                        <a14:backgroundMark x1="67125" y1="84444" x2="60750" y2="9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0" t="7333" r="31000" b="2000"/>
          <a:stretch/>
        </p:blipFill>
        <p:spPr bwMode="auto">
          <a:xfrm>
            <a:off x="4953000" y="1701384"/>
            <a:ext cx="3886200" cy="51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6">
            <a:hlinkClick r:id="" action="ppaction://media"/>
            <a:extLst>
              <a:ext uri="{FF2B5EF4-FFF2-40B4-BE49-F238E27FC236}">
                <a16:creationId xmlns:a16="http://schemas.microsoft.com/office/drawing/2014/main" id="{00326B23-1922-4E9D-82BC-5975A2A102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144000" y="152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4501</TotalTime>
  <Words>208</Words>
  <Application>Microsoft Office PowerPoint</Application>
  <PresentationFormat>On-screen Show (4:3)</PresentationFormat>
  <Paragraphs>72</Paragraphs>
  <Slides>15</Slides>
  <Notes>3</Notes>
  <HiddenSlides>0</HiddenSlides>
  <MMClips>20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HP001 4 hàng</vt:lpstr>
      <vt:lpstr>Times New Roman</vt:lpstr>
      <vt:lpstr>Office Theme</vt:lpstr>
      <vt:lpstr>PowerPoint Presentation</vt:lpstr>
      <vt:lpstr>TRƯỜNG CHUYÊN BIỆT QUẬN 10</vt:lpstr>
      <vt:lpstr>Mục đích yêu cầu</vt:lpstr>
      <vt:lpstr>Quả gì đây? </vt:lpstr>
      <vt:lpstr>PowerPoint Presentation</vt:lpstr>
      <vt:lpstr>PowerPoint Presentation</vt:lpstr>
      <vt:lpstr> Quả thanh long </vt:lpstr>
      <vt:lpstr>Rau câu thanh long</vt:lpstr>
      <vt:lpstr>Sinh tố thanh long</vt:lpstr>
      <vt:lpstr>Bánh mì thanh long</vt:lpstr>
      <vt:lpstr>Kem thanh long</vt:lpstr>
      <vt:lpstr>Thực hành chọn đúng quả thanh long</vt:lpstr>
      <vt:lpstr>Bài tập: Tô màu quả thanh long</vt:lpstr>
      <vt:lpstr> Tô màu quả thanh long</vt:lpstr>
      <vt:lpstr> Tô màu quả thanh long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Gương Mặt Bé Xinh</dc:title>
  <dc:creator>user</dc:creator>
  <cp:lastModifiedBy>pc</cp:lastModifiedBy>
  <cp:revision>279</cp:revision>
  <dcterms:created xsi:type="dcterms:W3CDTF">2021-09-12T02:21:58Z</dcterms:created>
  <dcterms:modified xsi:type="dcterms:W3CDTF">2021-12-15T03:41:14Z</dcterms:modified>
</cp:coreProperties>
</file>